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1" r:id="rId3"/>
    <p:sldId id="259" r:id="rId4"/>
    <p:sldId id="266" r:id="rId5"/>
    <p:sldId id="257" r:id="rId6"/>
    <p:sldId id="258" r:id="rId7"/>
    <p:sldId id="260" r:id="rId8"/>
    <p:sldId id="261" r:id="rId9"/>
    <p:sldId id="262" r:id="rId10"/>
    <p:sldId id="265" r:id="rId11"/>
    <p:sldId id="263" r:id="rId12"/>
    <p:sldId id="264" r:id="rId13"/>
    <p:sldId id="267" r:id="rId14"/>
    <p:sldId id="268" r:id="rId15"/>
    <p:sldId id="270" r:id="rId16"/>
    <p:sldId id="269" r:id="rId1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44B3B6-FD09-B0B1-E117-7A53B43C1A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80364A-E98E-8AD4-A765-CC5B5BDF18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2A46AD-D7AF-697D-6C2F-3D7F5C203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E7FB7E-6042-467A-4074-D04B3E72C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802068-9521-CDCF-F4B1-D3C194790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08261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FE4D53-BD4E-9751-1D73-E5F0240CC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5C6484-F73A-183E-E865-838467498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35E77F-D71A-F2E3-FC1A-3ADE43FB0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D66DB5-6EB8-AC7A-2F8C-964B8FF89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ED9F50-7221-0489-2FFC-45BE26633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0715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BC4AE4-EF5D-07E1-9D94-835D9B62FD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EB4824-37FB-6C11-7893-2BB04CB7F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5996CD-E7A5-9B85-43B6-54F5861A8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3464CB-C79C-7311-9DD1-BEF16AB34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AD6D1C-9691-97A6-2191-7A26DDFD1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1704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CDF1D8-1F70-6217-134D-D9312223C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19506F-68E9-B025-E1C8-4D63141F1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620F52-407F-A20A-8CC4-01857B06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F61CFD-E659-4BCF-C1B5-2DE4DDE1E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4A40E5-38B0-A977-B873-CD5A96F6B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58742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1C424-5318-B22A-F8A3-35774AECC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604FF7-92EC-A76C-1175-A10F1203D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716424-8232-15FD-8559-F53A2FC49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5D429F-E703-4C54-5BD7-35E7F162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E85029-E79C-A53B-A164-957214677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9315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455D0-0AE1-B779-81CB-A4AEB2576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4FD4DF-0B28-5351-E671-66730346A1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4C0A24-D4D7-2970-AC4B-2403B3F41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1D756E-7EB8-C8E6-A3B9-E1CA3B1C6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72A471-6D92-0754-4CBC-0F5B1761D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7B1AA1-3EA1-1965-E39F-458E570F9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5320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E8B9CA-7FAB-6C0F-050A-56F1BBD50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E99CFC-19E6-8A39-1861-7A8CD7B66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3F46B1-90EC-7C6B-D446-34AFD739A5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E600BBA-B9D8-FB3E-D9A1-E9231E919F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B7DCA5-67BE-1689-3C6E-D8DB3DBCFD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ACC14EF-E0E7-13D8-BEED-B2E7B0C53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2095E39-42C8-7224-4399-EBCCDB8DD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442E15-1192-6987-40E5-4D099E3F5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5799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DB749B-D3B7-8413-68D2-AE2ED863C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0C01FE4-3744-9ECC-3775-F0895D29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4412FF6-6327-D84D-8B39-6A8D198E5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64B32F0-B87E-FDC4-483E-B956E2E66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70893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9852568-3252-4179-178D-8FAD7DC14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5324C05-90EC-AD32-7D4A-C49BA4E6A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EB9844-60A2-51D3-2414-A6AC40BC9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626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C10CC-8403-BB96-06D8-8E760DEB3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A301FD-CB63-4074-EA91-B5310F66A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28F96E-500A-4355-11C4-D12991B41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40D7EB-31FC-DC68-4251-FB5E6DEBB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B15F9F-D5E2-176D-F192-EE65B373D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FEA1EB-3EF9-5978-38CD-B3EF2C60A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9227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AA4D16-5895-4DAF-B8A3-68A2D27EE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9672435-083E-D59F-916A-4F7EB2126F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18B336-C686-1A9A-2CF9-7A314AEBA4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BC1A34-C54F-6C5C-CE9A-BD3C3740B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8624B4-004F-B50C-E57F-4F3699D3C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2D1A74-CD04-F0CE-1F01-E70C21912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7700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D693216-6F56-71BA-7ED9-955A82370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BCC7B3-60F4-5176-AC78-D615F763B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BEE329-B6FE-6CC2-FF43-AEBD7E8B3B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FD414-03E8-C74E-8BD8-10E04854C9CA}" type="datetimeFigureOut">
              <a:rPr kumimoji="1" lang="ko-Kore-KR" altLang="en-US" smtClean="0"/>
              <a:t>2022. 11. 23.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4BA8CE-A59A-F8DB-D2FE-AEE014FE14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FC81A3-D6AE-6722-53F3-2802AB1B95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74A864-85A5-F344-B6FA-DFBD7A00863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37668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BA81F3-80EF-7103-706F-D4C8F1367F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ore-KR" altLang="en-US" dirty="0"/>
              <a:t>가보자</a:t>
            </a:r>
            <a:r>
              <a:rPr kumimoji="1" lang="en-US" altLang="ko-Kore-KR" dirty="0"/>
              <a:t>GO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DC15C3D-97AD-40E7-8D34-18A9621CA3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ore-KR" altLang="en-US" dirty="0"/>
              <a:t>박지민</a:t>
            </a:r>
          </a:p>
        </p:txBody>
      </p:sp>
    </p:spTree>
    <p:extLst>
      <p:ext uri="{BB962C8B-B14F-4D97-AF65-F5344CB8AC3E}">
        <p14:creationId xmlns:p14="http://schemas.microsoft.com/office/powerpoint/2010/main" val="3997838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048F2D0-1EEA-CBC9-6D41-6AE6F5F4B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91503"/>
            <a:ext cx="7772400" cy="36749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912D71-4CC4-7CD2-5868-2C31833BD45D}"/>
              </a:ext>
            </a:extLst>
          </p:cNvPr>
          <p:cNvSpPr txBox="1"/>
          <p:nvPr/>
        </p:nvSpPr>
        <p:spPr>
          <a:xfrm>
            <a:off x="294290" y="346841"/>
            <a:ext cx="3815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각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최신순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댓글순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인기순으로 전체보기 </a:t>
            </a:r>
            <a:r>
              <a:rPr kumimoji="1" lang="ko-KR" altLang="en-US" dirty="0" err="1"/>
              <a:t>클릭시</a:t>
            </a:r>
            <a:r>
              <a:rPr kumimoji="1" lang="ko-KR" altLang="en-US" dirty="0"/>
              <a:t> 각각의 정렬로 전체 게시글 확인 가능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94397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F790002-1AAA-03AD-60C3-FDF26D7F3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59346"/>
            <a:ext cx="7772400" cy="39393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FC022F-0A0A-BF81-CF86-BE9290F17D23}"/>
              </a:ext>
            </a:extLst>
          </p:cNvPr>
          <p:cNvSpPr txBox="1"/>
          <p:nvPr/>
        </p:nvSpPr>
        <p:spPr>
          <a:xfrm>
            <a:off x="294290" y="346841"/>
            <a:ext cx="3815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로그인시</a:t>
            </a:r>
            <a:r>
              <a:rPr kumimoji="1" lang="en-US" altLang="ko-Kore-KR" dirty="0"/>
              <a:t>,</a:t>
            </a:r>
            <a:r>
              <a:rPr kumimoji="1" lang="ko-KR" altLang="en-US" dirty="0"/>
              <a:t> 코스추천 글쓰기가 뜨게 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즉</a:t>
            </a:r>
            <a:r>
              <a:rPr kumimoji="1" lang="en-US" altLang="ko-KR" dirty="0"/>
              <a:t>,</a:t>
            </a:r>
            <a:r>
              <a:rPr kumimoji="1" lang="ko-KR" altLang="en-US" dirty="0"/>
              <a:t> 로그인 </a:t>
            </a:r>
            <a:r>
              <a:rPr kumimoji="1" lang="ko-KR" altLang="en-US" dirty="0" err="1"/>
              <a:t>안할</a:t>
            </a:r>
            <a:r>
              <a:rPr kumimoji="1" lang="ko-KR" altLang="en-US" dirty="0"/>
              <a:t> 시 글쓰기 불가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03296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FFDCB81-1AB4-70FD-AA22-72EC7DEA9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36008"/>
            <a:ext cx="7772400" cy="37859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7F1429-5A68-21DE-379D-EB247BD001B3}"/>
              </a:ext>
            </a:extLst>
          </p:cNvPr>
          <p:cNvSpPr txBox="1"/>
          <p:nvPr/>
        </p:nvSpPr>
        <p:spPr>
          <a:xfrm>
            <a:off x="294290" y="346841"/>
            <a:ext cx="3815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전체보기에서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페이징</a:t>
            </a:r>
            <a:r>
              <a:rPr kumimoji="1" lang="ko-KR" altLang="en-US" dirty="0"/>
              <a:t> 기술 구현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33904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B7005C1-7AC6-00BF-1AC9-012D90EC0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19508"/>
            <a:ext cx="7772400" cy="36189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35DD0E-58EE-65DB-AD78-CBB1A66380AD}"/>
              </a:ext>
            </a:extLst>
          </p:cNvPr>
          <p:cNvSpPr txBox="1"/>
          <p:nvPr/>
        </p:nvSpPr>
        <p:spPr>
          <a:xfrm>
            <a:off x="6758152" y="5875283"/>
            <a:ext cx="4445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코스추천</a:t>
            </a:r>
            <a:r>
              <a:rPr kumimoji="1" lang="ko-KR" altLang="en-US" dirty="0"/>
              <a:t> 디테일 </a:t>
            </a:r>
            <a:r>
              <a:rPr kumimoji="1" lang="ko-Kore-KR" altLang="en-US" dirty="0"/>
              <a:t>폼</a:t>
            </a:r>
            <a:r>
              <a:rPr kumimoji="1" lang="ko-KR" altLang="en-US" dirty="0"/>
              <a:t> 기초 틀을 잡음</a:t>
            </a:r>
            <a:endParaRPr kumimoji="1" lang="en-US" altLang="ko-KR" dirty="0"/>
          </a:p>
          <a:p>
            <a:r>
              <a:rPr kumimoji="1" lang="ko-KR" altLang="en-US" dirty="0"/>
              <a:t>본인이 쓴 글 </a:t>
            </a:r>
            <a:r>
              <a:rPr kumimoji="1" lang="ko-KR" altLang="en-US" dirty="0" err="1"/>
              <a:t>아닐시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삭제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수정 불가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4104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97A708-0973-FCFF-81A1-07D183DA0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70028"/>
            <a:ext cx="7772400" cy="33179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9B5C78-9838-5856-4669-E2DFCCDBA8B1}"/>
              </a:ext>
            </a:extLst>
          </p:cNvPr>
          <p:cNvSpPr txBox="1"/>
          <p:nvPr/>
        </p:nvSpPr>
        <p:spPr>
          <a:xfrm>
            <a:off x="6758152" y="5875283"/>
            <a:ext cx="44458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코스추천</a:t>
            </a:r>
            <a:r>
              <a:rPr kumimoji="1" lang="ko-KR" altLang="en-US" dirty="0"/>
              <a:t> 디테일 장소 기능 구현</a:t>
            </a:r>
            <a:endParaRPr kumimoji="1" lang="en-US" altLang="ko-KR" dirty="0"/>
          </a:p>
          <a:p>
            <a:r>
              <a:rPr kumimoji="1" lang="ko-KR" altLang="en-US" dirty="0"/>
              <a:t>로그인 </a:t>
            </a:r>
            <a:r>
              <a:rPr kumimoji="1" lang="ko-KR" altLang="en-US" dirty="0" err="1"/>
              <a:t>안했을</a:t>
            </a:r>
            <a:r>
              <a:rPr kumimoji="1" lang="ko-KR" altLang="en-US" dirty="0"/>
              <a:t> 시</a:t>
            </a:r>
            <a:r>
              <a:rPr kumimoji="1" lang="en-US" altLang="ko-KR" dirty="0"/>
              <a:t>,</a:t>
            </a:r>
            <a:r>
              <a:rPr kumimoji="1" lang="ko-KR" altLang="en-US" dirty="0"/>
              <a:t> 댓글 작성 불가</a:t>
            </a:r>
            <a:endParaRPr kumimoji="1" lang="en-US" altLang="ko-KR" dirty="0"/>
          </a:p>
          <a:p>
            <a:r>
              <a:rPr kumimoji="1" lang="ko-KR" altLang="en-US" dirty="0"/>
              <a:t>본인이 쓴 글 아닐 시</a:t>
            </a:r>
            <a:r>
              <a:rPr kumimoji="1" lang="en-US" altLang="ko-KR" dirty="0"/>
              <a:t>,</a:t>
            </a:r>
            <a:r>
              <a:rPr kumimoji="1" lang="ko-KR" altLang="en-US" dirty="0"/>
              <a:t> 댓글 삭제 불가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8608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BD77C40-12AF-7689-699C-9E23AAB0C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53505"/>
            <a:ext cx="7772400" cy="3750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5C35C4-C379-035F-030D-7B5717E8BAF5}"/>
              </a:ext>
            </a:extLst>
          </p:cNvPr>
          <p:cNvSpPr txBox="1"/>
          <p:nvPr/>
        </p:nvSpPr>
        <p:spPr>
          <a:xfrm>
            <a:off x="294290" y="346841"/>
            <a:ext cx="3815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/>
              <a:t>로그인시에만</a:t>
            </a:r>
            <a:r>
              <a:rPr kumimoji="1" lang="ko-KR" altLang="en-US" dirty="0"/>
              <a:t> 코스추천 글쓰기가 </a:t>
            </a:r>
            <a:r>
              <a:rPr kumimoji="1" lang="ko-KR" altLang="en-US" dirty="0" err="1"/>
              <a:t>코스추천메인페이지에</a:t>
            </a:r>
            <a:r>
              <a:rPr kumimoji="1" lang="ko-KR" altLang="en-US" dirty="0"/>
              <a:t> 뜨게 된다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968344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14F75E-98F5-943C-07D3-3ED06890C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80896"/>
            <a:ext cx="7772400" cy="3696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1F4B4B-A35C-0C57-8948-F9CCEECF12B4}"/>
              </a:ext>
            </a:extLst>
          </p:cNvPr>
          <p:cNvSpPr txBox="1"/>
          <p:nvPr/>
        </p:nvSpPr>
        <p:spPr>
          <a:xfrm>
            <a:off x="6758152" y="5875283"/>
            <a:ext cx="4445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코스추천</a:t>
            </a:r>
            <a:r>
              <a:rPr kumimoji="1" lang="ko-KR" altLang="en-US" dirty="0"/>
              <a:t> 입력 폼 기본 틀 만들었음</a:t>
            </a:r>
            <a:endParaRPr kumimoji="1" lang="en-US" altLang="ko-KR" dirty="0"/>
          </a:p>
          <a:p>
            <a:r>
              <a:rPr kumimoji="1" lang="ko-KR" altLang="en-US" dirty="0"/>
              <a:t>로그인 한 사람만 글 작성 가능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25812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F1CFE2-D887-30E3-0754-5FC14F5B2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지민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16DE1D-7C73-2E6A-F5C2-F4AF2A341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ko-KR" altLang="en-US" dirty="0" err="1"/>
              <a:t>코스추천글</a:t>
            </a:r>
            <a:r>
              <a:rPr kumimoji="1" lang="ko-KR" altLang="en-US" dirty="0"/>
              <a:t> 게시판 </a:t>
            </a:r>
            <a:r>
              <a:rPr kumimoji="1" lang="en-US" altLang="ko-KR" dirty="0"/>
              <a:t>CRUD</a:t>
            </a:r>
            <a:r>
              <a:rPr kumimoji="1" lang="ko-KR" altLang="en-US" dirty="0"/>
              <a:t> 구현</a:t>
            </a:r>
            <a:endParaRPr kumimoji="1" lang="en-US" altLang="ko-KR" dirty="0"/>
          </a:p>
          <a:p>
            <a:pPr marL="514350" indent="-514350">
              <a:buFont typeface="+mj-lt"/>
              <a:buAutoNum type="arabicPeriod"/>
            </a:pPr>
            <a:r>
              <a:rPr kumimoji="1" lang="ko-KR" altLang="en-US" dirty="0" err="1"/>
              <a:t>코스추천글</a:t>
            </a:r>
            <a:r>
              <a:rPr kumimoji="1" lang="ko-KR" altLang="en-US" dirty="0"/>
              <a:t> 디테일 페이지 댓글 기능 구현</a:t>
            </a:r>
            <a:endParaRPr kumimoji="1" lang="en-US" altLang="ko-KR" dirty="0"/>
          </a:p>
          <a:p>
            <a:pPr marL="514350" indent="-514350">
              <a:buFont typeface="+mj-lt"/>
              <a:buAutoNum type="arabicPeriod"/>
            </a:pPr>
            <a:r>
              <a:rPr kumimoji="1" lang="ko-KR" altLang="en-US" dirty="0" err="1"/>
              <a:t>코스추천글</a:t>
            </a:r>
            <a:r>
              <a:rPr kumimoji="1" lang="ko-KR" altLang="en-US" dirty="0"/>
              <a:t> 전체보기 페이지 </a:t>
            </a:r>
            <a:r>
              <a:rPr kumimoji="1" lang="ko-KR" altLang="en-US" dirty="0" err="1"/>
              <a:t>페이징</a:t>
            </a:r>
            <a:r>
              <a:rPr kumimoji="1" lang="ko-KR" altLang="en-US" dirty="0"/>
              <a:t> 기능 구현</a:t>
            </a:r>
            <a:endParaRPr kumimoji="1" lang="en-US" altLang="ko-KR" dirty="0"/>
          </a:p>
          <a:p>
            <a:pPr marL="514350" indent="-514350">
              <a:buFont typeface="+mj-lt"/>
              <a:buAutoNum type="arabicPeriod"/>
            </a:pPr>
            <a:r>
              <a:rPr kumimoji="1" lang="ko-KR" altLang="en-US" dirty="0" err="1"/>
              <a:t>코스추천글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메인페이지</a:t>
            </a:r>
            <a:r>
              <a:rPr kumimoji="1" lang="ko-KR" altLang="en-US" dirty="0"/>
              <a:t> </a:t>
            </a:r>
            <a:r>
              <a:rPr kumimoji="1" lang="en-US" altLang="ko-KR" dirty="0"/>
              <a:t>UI </a:t>
            </a:r>
            <a:r>
              <a:rPr kumimoji="1" lang="ko-KR" altLang="en-US" dirty="0"/>
              <a:t>구현</a:t>
            </a:r>
            <a:endParaRPr kumimoji="1" lang="en-US" altLang="ko-KR" dirty="0"/>
          </a:p>
          <a:p>
            <a:pPr marL="514350" indent="-514350">
              <a:buFont typeface="+mj-lt"/>
              <a:buAutoNum type="arabicPeriod"/>
            </a:pPr>
            <a:r>
              <a:rPr kumimoji="1" lang="ko-KR" altLang="en-US" dirty="0" err="1"/>
              <a:t>코스추천글</a:t>
            </a:r>
            <a:r>
              <a:rPr kumimoji="1" lang="ko-KR" altLang="en-US" dirty="0"/>
              <a:t> 분류 로직 구현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08017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7DD8D50-4609-81DB-C94F-AB0DEF699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67450"/>
            <a:ext cx="7772400" cy="3523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BFEFB3-99F5-3967-C5C9-0DFB18C58CB0}"/>
              </a:ext>
            </a:extLst>
          </p:cNvPr>
          <p:cNvSpPr txBox="1"/>
          <p:nvPr/>
        </p:nvSpPr>
        <p:spPr>
          <a:xfrm>
            <a:off x="294290" y="346841"/>
            <a:ext cx="3815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코스추천메인페이지</a:t>
            </a:r>
          </a:p>
        </p:txBody>
      </p:sp>
    </p:spTree>
    <p:extLst>
      <p:ext uri="{BB962C8B-B14F-4D97-AF65-F5344CB8AC3E}">
        <p14:creationId xmlns:p14="http://schemas.microsoft.com/office/powerpoint/2010/main" val="2381680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953C350-5F79-D3CF-8922-17E648A6D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29520"/>
            <a:ext cx="7772400" cy="359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406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4145748-EA82-F6A0-EDA9-172FE8494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41657"/>
            <a:ext cx="7772400" cy="39746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70D67F-B127-6D27-1866-2856F5525B21}"/>
              </a:ext>
            </a:extLst>
          </p:cNvPr>
          <p:cNvSpPr txBox="1"/>
          <p:nvPr/>
        </p:nvSpPr>
        <p:spPr>
          <a:xfrm>
            <a:off x="294290" y="346841"/>
            <a:ext cx="3815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가보자</a:t>
            </a:r>
            <a:r>
              <a:rPr kumimoji="1" lang="en-US" altLang="ko-Kore-KR" dirty="0"/>
              <a:t>GO </a:t>
            </a:r>
            <a:r>
              <a:rPr kumimoji="1" lang="ko-KR" altLang="en-US" dirty="0" err="1"/>
              <a:t>메인페이지에서</a:t>
            </a:r>
            <a:endParaRPr kumimoji="1" lang="en-US" altLang="ko-KR" dirty="0"/>
          </a:p>
          <a:p>
            <a:r>
              <a:rPr kumimoji="1" lang="ko-KR" altLang="en-US" dirty="0"/>
              <a:t>분류 </a:t>
            </a:r>
            <a:r>
              <a:rPr kumimoji="1" lang="ko-KR" altLang="en-US" dirty="0" err="1"/>
              <a:t>클릭시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ore-KR" altLang="en-US" dirty="0"/>
              <a:t>코스추천메인페이지로</a:t>
            </a:r>
            <a:r>
              <a:rPr kumimoji="1" lang="ko-KR" altLang="en-US" dirty="0"/>
              <a:t> 이동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1595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9A5E35-3AD5-F987-026D-02F015B26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02190"/>
            <a:ext cx="7772400" cy="36536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921321-3961-AE38-FC09-C400B40AC9B7}"/>
              </a:ext>
            </a:extLst>
          </p:cNvPr>
          <p:cNvSpPr txBox="1"/>
          <p:nvPr/>
        </p:nvSpPr>
        <p:spPr>
          <a:xfrm>
            <a:off x="294290" y="346841"/>
            <a:ext cx="3815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코스추천메인페이지에</a:t>
            </a:r>
            <a:endParaRPr kumimoji="1" lang="en-US" altLang="ko-Kore-KR" dirty="0"/>
          </a:p>
          <a:p>
            <a:r>
              <a:rPr kumimoji="1" lang="ko-Kore-KR" altLang="en-US" dirty="0"/>
              <a:t>친구끼리</a:t>
            </a:r>
            <a:r>
              <a:rPr kumimoji="1" lang="ko-KR" altLang="en-US" dirty="0"/>
              <a:t> 갈 수 있는 게시글만 뜨게 됨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1633261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9ABD471-6696-1553-710E-82D867A01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01331"/>
            <a:ext cx="7772400" cy="32553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037645-D93C-7EB9-2DD3-FA6D4253E42E}"/>
              </a:ext>
            </a:extLst>
          </p:cNvPr>
          <p:cNvSpPr txBox="1"/>
          <p:nvPr/>
        </p:nvSpPr>
        <p:spPr>
          <a:xfrm>
            <a:off x="294290" y="346841"/>
            <a:ext cx="3815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각</a:t>
            </a:r>
            <a:r>
              <a:rPr kumimoji="1" lang="ko-KR" altLang="en-US" dirty="0"/>
              <a:t> 분류별로 </a:t>
            </a:r>
            <a:r>
              <a:rPr kumimoji="1" lang="ko-KR" altLang="en-US" dirty="0" err="1"/>
              <a:t>최신순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댓글순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인기순으로</a:t>
            </a:r>
            <a:endParaRPr kumimoji="1" lang="en-US" altLang="ko-KR" dirty="0"/>
          </a:p>
          <a:p>
            <a:r>
              <a:rPr kumimoji="1" lang="ko-KR" altLang="en-US" dirty="0"/>
              <a:t>게시글 확인 가능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24916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492A1D3-7C60-2EA4-9B94-3FAB4F6AE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03272"/>
            <a:ext cx="7772400" cy="405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395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D717E7D-B70A-0CE3-AFF2-C28FAAF3B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91556"/>
            <a:ext cx="7772400" cy="327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590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143</Words>
  <Application>Microsoft Macintosh PowerPoint</Application>
  <PresentationFormat>와이드스크린</PresentationFormat>
  <Paragraphs>27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테마</vt:lpstr>
      <vt:lpstr>가보자GO</vt:lpstr>
      <vt:lpstr>지민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가보자GO</dc:title>
  <dc:creator>박지민</dc:creator>
  <cp:lastModifiedBy>박지민</cp:lastModifiedBy>
  <cp:revision>5</cp:revision>
  <dcterms:created xsi:type="dcterms:W3CDTF">2022-11-23T08:20:46Z</dcterms:created>
  <dcterms:modified xsi:type="dcterms:W3CDTF">2022-11-23T08:41:51Z</dcterms:modified>
</cp:coreProperties>
</file>

<file path=docProps/thumbnail.jpeg>
</file>